
<file path=[Content_Types].xml><?xml version="1.0" encoding="utf-8"?>
<Types xmlns="http://schemas.openxmlformats.org/package/2006/content-types">
  <Default ContentType="image/jpeg" Extension="jpg"/>
  <Default ContentType="application/vnd.openxmlformats-package.relationships+xml" Extension="rels"/>
  <Default ContentType="application/xml" Extension="xml"/>
  <Override ContentType="application/vnd.openxmlformats-officedocument.presentationml.slideLayout+xml" PartName="/ppt/slideLayouts/slideLayout1.xml"/>
  <Override ContentType="application/vnd.openxmlformats-officedocument.presentationml.slideLayout+xml" PartName="/ppt/slideLayouts/slideLayout3.xml"/>
  <Override ContentType="application/vnd.openxmlformats-officedocument.presentationml.slideLayout+xml" PartName="/ppt/slideLayouts/slideLayout6.xml"/>
  <Override ContentType="application/vnd.openxmlformats-officedocument.presentationml.slideLayout+xml" PartName="/ppt/slideLayouts/slideLayout2.xml"/>
  <Override ContentType="application/vnd.openxmlformats-officedocument.presentationml.slideLayout+xml" PartName="/ppt/slideLayouts/slideLayout5.xml"/>
  <Override ContentType="application/vnd.openxmlformats-officedocument.presentationml.slideLayout+xml" PartName="/ppt/slideLayouts/slideLayout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xml"/>
  <Override ContentType="application/vnd.openxmlformats-officedocument.presentationml.notesSlide+xml" PartName="/ppt/notesSlides/notesSlide5.xml"/>
  <Override ContentType="application/vnd.openxmlformats-officedocument.presentationml.notesSlide+xml" PartName="/ppt/notesSlides/not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3.xml"/>
  <Override ContentType="application/vnd.openxmlformats-officedocument.theme+xml" PartName="/ppt/theme/theme2.xml"/>
  <Override ContentType="application/vnd.openxmlformats-officedocument.theme+xml" PartName="/ppt/theme/theme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4.xml"/>
  <Override ContentType="application/vnd.openxmlformats-officedocument.presentationml.slide+xml" PartName="/ppt/slides/slide2.xml"/>
  <Override ContentType="application/vnd.openxmlformats-officedocument.presentationml.slide+xml" PartName="/ppt/slides/slide5.xml"/>
  <Override ContentType="application/vnd.openxmlformats-officedocument.presentationml.slide+xml" PartName="/ppt/slides/slide3.xml"/>
  <Override ContentType="application/vnd.openxmlformats-officedocument.presentationml.tableStyles+xml" PartName="/ppt/tableStyl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4" r:id="rId4"/>
  </p:sldMasterIdLst>
  <p:notesMasterIdLst>
    <p:notesMasterId r:id="rId5"/>
  </p:notesMasterIdLst>
  <p:sldIdLst>
    <p:sldId id="256" r:id="rId6"/>
    <p:sldId id="257" r:id="rId7"/>
    <p:sldId id="258" r:id="rId8"/>
    <p:sldId id="259" r:id="rId9"/>
    <p:sldId id="260" r:id="rId10"/>
  </p:sldIdLst>
  <p:sldSz cy="5143500" cx="9144000"/>
  <p:notesSz cx="6858000" cy="9144000"/>
  <p:defaultText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Id="rId2" Type="http://schemas.openxmlformats.org/officeDocument/2006/relationships/presProps" Target="presProps.xml"/><Relationship Id="rId1" Type="http://schemas.openxmlformats.org/officeDocument/2006/relationships/theme" Target="theme/theme3.xml"/><Relationship Id="rId10" Type="http://schemas.openxmlformats.org/officeDocument/2006/relationships/slide" Target="slides/slide5.xml"/><Relationship Id="rId4" Type="http://schemas.openxmlformats.org/officeDocument/2006/relationships/slideMaster" Target="slideMasters/slideMaster1.xml"/><Relationship Id="rId3" Type="http://schemas.openxmlformats.org/officeDocument/2006/relationships/tableStyles" Target="tableStyles.xml"/><Relationship Id="rId9" Type="http://schemas.openxmlformats.org/officeDocument/2006/relationships/slide" Target="slides/slide4.xml"/><Relationship Id="rId6" Type="http://schemas.openxmlformats.org/officeDocument/2006/relationships/slide" Target="slides/slide1.xml"/><Relationship Id="rId5" Type="http://schemas.openxmlformats.org/officeDocument/2006/relationships/notesMaster" Target="notesMasters/notesMaster1.xml"/><Relationship Id="rId8" Type="http://schemas.openxmlformats.org/officeDocument/2006/relationships/slide" Target="slides/slide3.xml"/><Relationship Id="rId7"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 name="Shape 1"/>
        <p:cNvGrpSpPr/>
        <p:nvPr/>
      </p:nvGrpSpPr>
      <p:grpSpPr>
        <a:xfrm>
          <a:off x="0" y="0"/>
          <a:ext cx="0" cy="0"/>
          <a:chOff x="0" y="0"/>
          <a:chExt cx="0" cy="0"/>
        </a:xfrm>
      </p:grpSpPr>
      <p:sp>
        <p:nvSpPr>
          <p:cNvPr id="2" name="Shape 2"/>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3" name="Shape 3"/>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0" name="Shape 40"/>
        <p:cNvGrpSpPr/>
        <p:nvPr/>
      </p:nvGrpSpPr>
      <p:grpSpPr>
        <a:xfrm>
          <a:off x="0" y="0"/>
          <a:ext cx="0" cy="0"/>
          <a:chOff x="0" y="0"/>
          <a:chExt cx="0" cy="0"/>
        </a:xfrm>
      </p:grpSpPr>
      <p:sp>
        <p:nvSpPr>
          <p:cNvPr id="41" name="Shape 41"/>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42" name="Shape 42"/>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6" name="Shape 46"/>
        <p:cNvGrpSpPr/>
        <p:nvPr/>
      </p:nvGrpSpPr>
      <p:grpSpPr>
        <a:xfrm>
          <a:off x="0" y="0"/>
          <a:ext cx="0" cy="0"/>
          <a:chOff x="0" y="0"/>
          <a:chExt cx="0" cy="0"/>
        </a:xfrm>
      </p:grpSpPr>
      <p:sp>
        <p:nvSpPr>
          <p:cNvPr id="47" name="Shape 47"/>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48" name="Shape 48"/>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2" name="Shape 52"/>
        <p:cNvGrpSpPr/>
        <p:nvPr/>
      </p:nvGrpSpPr>
      <p:grpSpPr>
        <a:xfrm>
          <a:off x="0" y="0"/>
          <a:ext cx="0" cy="0"/>
          <a:chOff x="0" y="0"/>
          <a:chExt cx="0" cy="0"/>
        </a:xfrm>
      </p:grpSpPr>
      <p:sp>
        <p:nvSpPr>
          <p:cNvPr id="53" name="Shape 53"/>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54" name="Shape 54"/>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8" name="Shape 58"/>
        <p:cNvGrpSpPr/>
        <p:nvPr/>
      </p:nvGrpSpPr>
      <p:grpSpPr>
        <a:xfrm>
          <a:off x="0" y="0"/>
          <a:ext cx="0" cy="0"/>
          <a:chOff x="0" y="0"/>
          <a:chExt cx="0" cy="0"/>
        </a:xfrm>
      </p:grpSpPr>
      <p:sp>
        <p:nvSpPr>
          <p:cNvPr id="59" name="Shape 59"/>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60" name="Shape 60"/>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5" name="Shape 65"/>
        <p:cNvGrpSpPr/>
        <p:nvPr/>
      </p:nvGrpSpPr>
      <p:grpSpPr>
        <a:xfrm>
          <a:off x="0" y="0"/>
          <a:ext cx="0" cy="0"/>
          <a:chOff x="0" y="0"/>
          <a:chExt cx="0" cy="0"/>
        </a:xfrm>
      </p:grpSpPr>
      <p:sp>
        <p:nvSpPr>
          <p:cNvPr id="66" name="Shape 66"/>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67" name="Shape 67"/>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9" name="Shape 9"/>
        <p:cNvGrpSpPr/>
        <p:nvPr/>
      </p:nvGrpSpPr>
      <p:grpSpPr>
        <a:xfrm>
          <a:off x="0" y="0"/>
          <a:ext cx="0" cy="0"/>
          <a:chOff x="0" y="0"/>
          <a:chExt cx="0" cy="0"/>
        </a:xfrm>
      </p:grpSpPr>
      <p:sp>
        <p:nvSpPr>
          <p:cNvPr id="10" name="Shape 10"/>
          <p:cNvSpPr txBox="1"/>
          <p:nvPr>
            <p:ph type="ctrTitle"/>
          </p:nvPr>
        </p:nvSpPr>
        <p:spPr>
          <a:xfrm>
            <a:off x="457200" y="563759"/>
            <a:ext cx="8229600" cy="3009600"/>
          </a:xfrm>
          <a:prstGeom prst="rect">
            <a:avLst/>
          </a:prstGeom>
        </p:spPr>
        <p:txBody>
          <a:bodyPr anchorCtr="0" anchor="t" bIns="91425" lIns="91425" rIns="91425" tIns="91425"/>
          <a:lstStyle>
            <a:lvl1pPr>
              <a:spcBef>
                <a:spcPts val="0"/>
              </a:spcBef>
              <a:buSzPct val="100000"/>
              <a:defRPr sz="7200"/>
            </a:lvl1pPr>
            <a:lvl2pPr>
              <a:spcBef>
                <a:spcPts val="0"/>
              </a:spcBef>
              <a:buSzPct val="100000"/>
              <a:defRPr sz="7200"/>
            </a:lvl2pPr>
            <a:lvl3pPr>
              <a:spcBef>
                <a:spcPts val="0"/>
              </a:spcBef>
              <a:buSzPct val="100000"/>
              <a:defRPr sz="7200"/>
            </a:lvl3pPr>
            <a:lvl4pPr>
              <a:spcBef>
                <a:spcPts val="0"/>
              </a:spcBef>
              <a:buSzPct val="100000"/>
              <a:defRPr sz="7200"/>
            </a:lvl4pPr>
            <a:lvl5pPr>
              <a:spcBef>
                <a:spcPts val="0"/>
              </a:spcBef>
              <a:buSzPct val="100000"/>
              <a:defRPr sz="7200"/>
            </a:lvl5pPr>
            <a:lvl6pPr>
              <a:spcBef>
                <a:spcPts val="0"/>
              </a:spcBef>
              <a:buSzPct val="100000"/>
              <a:defRPr sz="7200"/>
            </a:lvl6pPr>
            <a:lvl7pPr>
              <a:spcBef>
                <a:spcPts val="0"/>
              </a:spcBef>
              <a:buSzPct val="100000"/>
              <a:defRPr sz="7200"/>
            </a:lvl7pPr>
            <a:lvl8pPr>
              <a:spcBef>
                <a:spcPts val="0"/>
              </a:spcBef>
              <a:buSzPct val="100000"/>
              <a:defRPr sz="7200"/>
            </a:lvl8pPr>
            <a:lvl9pPr>
              <a:spcBef>
                <a:spcPts val="0"/>
              </a:spcBef>
              <a:buSzPct val="100000"/>
              <a:defRPr sz="7200"/>
            </a:lvl9pPr>
          </a:lstStyle>
          <a:p/>
        </p:txBody>
      </p:sp>
      <p:sp>
        <p:nvSpPr>
          <p:cNvPr id="11" name="Shape 11"/>
          <p:cNvSpPr txBox="1"/>
          <p:nvPr>
            <p:ph idx="1" type="subTitle"/>
          </p:nvPr>
        </p:nvSpPr>
        <p:spPr>
          <a:xfrm>
            <a:off x="457200" y="3716392"/>
            <a:ext cx="8229600" cy="1232699"/>
          </a:xfrm>
          <a:prstGeom prst="rect">
            <a:avLst/>
          </a:prstGeom>
        </p:spPr>
        <p:txBody>
          <a:bodyPr anchorCtr="0" anchor="t" bIns="91425" lIns="91425" rIns="91425" tIns="91425"/>
          <a:lstStyle>
            <a:lvl1pPr>
              <a:spcBef>
                <a:spcPts val="0"/>
              </a:spcBef>
              <a:buClr>
                <a:schemeClr val="dk2"/>
              </a:buClr>
              <a:buSzPct val="100000"/>
              <a:buNone/>
              <a:defRPr sz="4800">
                <a:solidFill>
                  <a:schemeClr val="dk2"/>
                </a:solidFill>
              </a:defRPr>
            </a:lvl1pPr>
            <a:lvl2pPr>
              <a:spcBef>
                <a:spcPts val="0"/>
              </a:spcBef>
              <a:buClr>
                <a:schemeClr val="dk2"/>
              </a:buClr>
              <a:buSzPct val="100000"/>
              <a:buNone/>
              <a:defRPr sz="4800">
                <a:solidFill>
                  <a:schemeClr val="dk2"/>
                </a:solidFill>
              </a:defRPr>
            </a:lvl2pPr>
            <a:lvl3pPr>
              <a:spcBef>
                <a:spcPts val="0"/>
              </a:spcBef>
              <a:buClr>
                <a:schemeClr val="dk2"/>
              </a:buClr>
              <a:buSzPct val="100000"/>
              <a:buNone/>
              <a:defRPr sz="4800">
                <a:solidFill>
                  <a:schemeClr val="dk2"/>
                </a:solidFill>
              </a:defRPr>
            </a:lvl3pPr>
            <a:lvl4pPr>
              <a:spcBef>
                <a:spcPts val="0"/>
              </a:spcBef>
              <a:buClr>
                <a:schemeClr val="dk2"/>
              </a:buClr>
              <a:buSzPct val="100000"/>
              <a:buNone/>
              <a:defRPr sz="4800">
                <a:solidFill>
                  <a:schemeClr val="dk2"/>
                </a:solidFill>
              </a:defRPr>
            </a:lvl4pPr>
            <a:lvl5pPr>
              <a:spcBef>
                <a:spcPts val="0"/>
              </a:spcBef>
              <a:buClr>
                <a:schemeClr val="dk2"/>
              </a:buClr>
              <a:buSzPct val="100000"/>
              <a:buNone/>
              <a:defRPr sz="4800">
                <a:solidFill>
                  <a:schemeClr val="dk2"/>
                </a:solidFill>
              </a:defRPr>
            </a:lvl5pPr>
            <a:lvl6pPr>
              <a:spcBef>
                <a:spcPts val="0"/>
              </a:spcBef>
              <a:buClr>
                <a:schemeClr val="dk2"/>
              </a:buClr>
              <a:buSzPct val="100000"/>
              <a:buNone/>
              <a:defRPr sz="4800">
                <a:solidFill>
                  <a:schemeClr val="dk2"/>
                </a:solidFill>
              </a:defRPr>
            </a:lvl6pPr>
            <a:lvl7pPr>
              <a:spcBef>
                <a:spcPts val="0"/>
              </a:spcBef>
              <a:buClr>
                <a:schemeClr val="dk2"/>
              </a:buClr>
              <a:buSzPct val="100000"/>
              <a:buNone/>
              <a:defRPr sz="4800">
                <a:solidFill>
                  <a:schemeClr val="dk2"/>
                </a:solidFill>
              </a:defRPr>
            </a:lvl7pPr>
            <a:lvl8pPr>
              <a:spcBef>
                <a:spcPts val="0"/>
              </a:spcBef>
              <a:buClr>
                <a:schemeClr val="dk2"/>
              </a:buClr>
              <a:buSzPct val="100000"/>
              <a:buNone/>
              <a:defRPr sz="4800">
                <a:solidFill>
                  <a:schemeClr val="dk2"/>
                </a:solidFill>
              </a:defRPr>
            </a:lvl8pPr>
            <a:lvl9pPr>
              <a:spcBef>
                <a:spcPts val="0"/>
              </a:spcBef>
              <a:buClr>
                <a:schemeClr val="dk2"/>
              </a:buClr>
              <a:buSzPct val="100000"/>
              <a:buNone/>
              <a:defRPr sz="4800">
                <a:solidFill>
                  <a:schemeClr val="dk2"/>
                </a:solidFill>
              </a:defRPr>
            </a:lvl9pPr>
          </a:lstStyle>
          <a:p/>
        </p:txBody>
      </p:sp>
      <p:cxnSp>
        <p:nvCxnSpPr>
          <p:cNvPr id="12" name="Shape 12"/>
          <p:cNvCxnSpPr/>
          <p:nvPr/>
        </p:nvCxnSpPr>
        <p:spPr>
          <a:xfrm>
            <a:off x="457200" y="411479"/>
            <a:ext cx="8229600" cy="0"/>
          </a:xfrm>
          <a:prstGeom prst="straightConnector1">
            <a:avLst/>
          </a:prstGeom>
          <a:noFill/>
          <a:ln cap="flat" w="57150">
            <a:solidFill>
              <a:schemeClr val="accent1"/>
            </a:solidFill>
            <a:prstDash val="solid"/>
            <a:round/>
            <a:headEnd len="med" w="med" type="none"/>
            <a:tailEnd len="med" w="med" type="none"/>
          </a:ln>
        </p:spPr>
      </p:cxnSp>
      <p:cxnSp>
        <p:nvCxnSpPr>
          <p:cNvPr id="13" name="Shape 13"/>
          <p:cNvCxnSpPr/>
          <p:nvPr/>
        </p:nvCxnSpPr>
        <p:spPr>
          <a:xfrm>
            <a:off x="457200" y="3633382"/>
            <a:ext cx="8229600" cy="0"/>
          </a:xfrm>
          <a:prstGeom prst="straightConnector1">
            <a:avLst/>
          </a:prstGeom>
          <a:noFill/>
          <a:ln cap="flat" w="57150">
            <a:solidFill>
              <a:schemeClr val="accent1"/>
            </a:solidFill>
            <a:prstDash val="solid"/>
            <a:round/>
            <a:headEnd len="med" w="med" type="none"/>
            <a:tailEnd len="med" w="med" type="none"/>
          </a:ln>
        </p:spPr>
      </p:cxnSp>
      <p:sp>
        <p:nvSpPr>
          <p:cNvPr id="14" name="Shape 14"/>
          <p:cNvSpPr txBox="1"/>
          <p:nvPr>
            <p:ph idx="12" type="sldNum"/>
          </p:nvPr>
        </p:nvSpPr>
        <p:spPr>
          <a:xfrm>
            <a:off x="8556791" y="4749850"/>
            <a:ext cx="548699" cy="393600"/>
          </a:xfrm>
          <a:prstGeom prst="rect">
            <a:avLst/>
          </a:prstGeom>
        </p:spPr>
        <p:txBody>
          <a:bodyPr anchorCtr="0" anchor="ctr" bIns="91425" lIns="91425" rIns="91425" tIns="91425">
            <a:noAutofit/>
          </a:bodyPr>
          <a:lstStyle>
            <a:lvl1pPr>
              <a:spcBef>
                <a:spcPts val="0"/>
              </a:spcBef>
              <a:buNone/>
              <a:defRPr/>
            </a:lvl1pPr>
          </a:lstStyle>
          <a:p>
            <a:pPr>
              <a:spcBef>
                <a:spcPts val="0"/>
              </a:spcBef>
              <a:buNone/>
            </a:pPr>
            <a:fld id="{00000000-1234-1234-1234-123412341234}" type="slidenum">
              <a:rPr lang="en"/>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15" name="Shape 15"/>
        <p:cNvGrpSpPr/>
        <p:nvPr/>
      </p:nvGrpSpPr>
      <p:grpSpPr>
        <a:xfrm>
          <a:off x="0" y="0"/>
          <a:ext cx="0" cy="0"/>
          <a:chOff x="0" y="0"/>
          <a:chExt cx="0" cy="0"/>
        </a:xfrm>
      </p:grpSpPr>
      <p:sp>
        <p:nvSpPr>
          <p:cNvPr id="16" name="Shape 16"/>
          <p:cNvSpPr txBox="1"/>
          <p:nvPr>
            <p:ph type="title"/>
          </p:nvPr>
        </p:nvSpPr>
        <p:spPr>
          <a:xfrm>
            <a:off x="457200" y="205978"/>
            <a:ext cx="8229600" cy="857400"/>
          </a:xfrm>
          <a:prstGeom prst="rect">
            <a:avLst/>
          </a:prstGeom>
        </p:spPr>
        <p:txBody>
          <a:bodyPr anchorCtr="0" anchor="b" bIns="91425" lIns="91425" rIns="91425" tIns="91425"/>
          <a:lstStyle>
            <a:lvl1pPr>
              <a:spcBef>
                <a:spcPts val="0"/>
              </a:spcBef>
              <a:defRPr>
                <a:solidFill>
                  <a:srgbClr val="DA0002"/>
                </a:solidFill>
              </a:defRPr>
            </a:lvl1pPr>
            <a:lvl2pPr>
              <a:spcBef>
                <a:spcPts val="0"/>
              </a:spcBef>
              <a:defRPr>
                <a:solidFill>
                  <a:srgbClr val="DA0002"/>
                </a:solidFill>
              </a:defRPr>
            </a:lvl2pPr>
            <a:lvl3pPr>
              <a:spcBef>
                <a:spcPts val="0"/>
              </a:spcBef>
              <a:defRPr>
                <a:solidFill>
                  <a:srgbClr val="DA0002"/>
                </a:solidFill>
              </a:defRPr>
            </a:lvl3pPr>
            <a:lvl4pPr>
              <a:spcBef>
                <a:spcPts val="0"/>
              </a:spcBef>
              <a:defRPr>
                <a:solidFill>
                  <a:srgbClr val="DA0002"/>
                </a:solidFill>
              </a:defRPr>
            </a:lvl4pPr>
            <a:lvl5pPr>
              <a:spcBef>
                <a:spcPts val="0"/>
              </a:spcBef>
              <a:defRPr>
                <a:solidFill>
                  <a:srgbClr val="DA0002"/>
                </a:solidFill>
              </a:defRPr>
            </a:lvl5pPr>
            <a:lvl6pPr>
              <a:spcBef>
                <a:spcPts val="0"/>
              </a:spcBef>
              <a:defRPr>
                <a:solidFill>
                  <a:srgbClr val="DA0002"/>
                </a:solidFill>
              </a:defRPr>
            </a:lvl6pPr>
            <a:lvl7pPr>
              <a:spcBef>
                <a:spcPts val="0"/>
              </a:spcBef>
              <a:defRPr>
                <a:solidFill>
                  <a:srgbClr val="DA0002"/>
                </a:solidFill>
              </a:defRPr>
            </a:lvl7pPr>
            <a:lvl8pPr>
              <a:spcBef>
                <a:spcPts val="0"/>
              </a:spcBef>
              <a:defRPr>
                <a:solidFill>
                  <a:srgbClr val="DA0002"/>
                </a:solidFill>
              </a:defRPr>
            </a:lvl8pPr>
            <a:lvl9pPr>
              <a:spcBef>
                <a:spcPts val="0"/>
              </a:spcBef>
              <a:defRPr>
                <a:solidFill>
                  <a:srgbClr val="DA0002"/>
                </a:solidFill>
              </a:defRPr>
            </a:lvl9pPr>
          </a:lstStyle>
          <a:p/>
        </p:txBody>
      </p:sp>
      <p:sp>
        <p:nvSpPr>
          <p:cNvPr id="17" name="Shape 17"/>
          <p:cNvSpPr txBox="1"/>
          <p:nvPr>
            <p:ph idx="1" type="body"/>
          </p:nvPr>
        </p:nvSpPr>
        <p:spPr>
          <a:xfrm>
            <a:off x="457200" y="1200150"/>
            <a:ext cx="8229600" cy="3725699"/>
          </a:xfrm>
          <a:prstGeom prst="rect">
            <a:avLst/>
          </a:prstGeom>
        </p:spPr>
        <p:txBody>
          <a:bodyPr anchorCtr="0" anchor="t"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cxnSp>
        <p:nvCxnSpPr>
          <p:cNvPr id="18" name="Shape 18"/>
          <p:cNvCxnSpPr/>
          <p:nvPr/>
        </p:nvCxnSpPr>
        <p:spPr>
          <a:xfrm>
            <a:off x="457200" y="1143000"/>
            <a:ext cx="8229600" cy="0"/>
          </a:xfrm>
          <a:prstGeom prst="straightConnector1">
            <a:avLst/>
          </a:prstGeom>
          <a:noFill/>
          <a:ln cap="flat" w="50800">
            <a:solidFill>
              <a:srgbClr val="DA0002"/>
            </a:solidFill>
            <a:prstDash val="solid"/>
            <a:round/>
            <a:headEnd len="med" w="med" type="none"/>
            <a:tailEnd len="med" w="med" type="none"/>
          </a:ln>
        </p:spPr>
      </p:cxnSp>
      <p:sp>
        <p:nvSpPr>
          <p:cNvPr id="19" name="Shape 19"/>
          <p:cNvSpPr txBox="1"/>
          <p:nvPr>
            <p:ph idx="12" type="sldNum"/>
          </p:nvPr>
        </p:nvSpPr>
        <p:spPr>
          <a:xfrm>
            <a:off x="8556791" y="4749850"/>
            <a:ext cx="548699" cy="393600"/>
          </a:xfrm>
          <a:prstGeom prst="rect">
            <a:avLst/>
          </a:prstGeom>
        </p:spPr>
        <p:txBody>
          <a:bodyPr anchorCtr="0" anchor="ctr" bIns="91425" lIns="91425" rIns="91425" tIns="91425">
            <a:noAutofit/>
          </a:bodyPr>
          <a:lstStyle>
            <a:lvl1pPr>
              <a:spcBef>
                <a:spcPts val="0"/>
              </a:spcBef>
              <a:buNone/>
              <a:defRPr/>
            </a:lvl1pPr>
          </a:lstStyle>
          <a:p>
            <a:pPr>
              <a:spcBef>
                <a:spcPts val="0"/>
              </a:spcBef>
              <a:buNone/>
            </a:pPr>
            <a:fld id="{00000000-1234-1234-1234-123412341234}" type="slidenum">
              <a:rPr lang="en"/>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20" name="Shape 20"/>
        <p:cNvGrpSpPr/>
        <p:nvPr/>
      </p:nvGrpSpPr>
      <p:grpSpPr>
        <a:xfrm>
          <a:off x="0" y="0"/>
          <a:ext cx="0" cy="0"/>
          <a:chOff x="0" y="0"/>
          <a:chExt cx="0" cy="0"/>
        </a:xfrm>
      </p:grpSpPr>
      <p:sp>
        <p:nvSpPr>
          <p:cNvPr id="21" name="Shape 21"/>
          <p:cNvSpPr txBox="1"/>
          <p:nvPr>
            <p:ph type="title"/>
          </p:nvPr>
        </p:nvSpPr>
        <p:spPr>
          <a:xfrm>
            <a:off x="457200" y="205978"/>
            <a:ext cx="8229600" cy="857400"/>
          </a:xfrm>
          <a:prstGeom prst="rect">
            <a:avLst/>
          </a:prstGeom>
        </p:spPr>
        <p:txBody>
          <a:bodyPr anchorCtr="0" anchor="b" bIns="91425" lIns="91425" rIns="91425" tIns="91425"/>
          <a:lstStyle>
            <a:lvl1pPr>
              <a:spcBef>
                <a:spcPts val="0"/>
              </a:spcBef>
              <a:defRPr>
                <a:solidFill>
                  <a:srgbClr val="DA0002"/>
                </a:solidFill>
              </a:defRPr>
            </a:lvl1pPr>
            <a:lvl2pPr>
              <a:spcBef>
                <a:spcPts val="0"/>
              </a:spcBef>
              <a:defRPr>
                <a:solidFill>
                  <a:srgbClr val="DA0002"/>
                </a:solidFill>
              </a:defRPr>
            </a:lvl2pPr>
            <a:lvl3pPr>
              <a:spcBef>
                <a:spcPts val="0"/>
              </a:spcBef>
              <a:defRPr>
                <a:solidFill>
                  <a:srgbClr val="DA0002"/>
                </a:solidFill>
              </a:defRPr>
            </a:lvl3pPr>
            <a:lvl4pPr>
              <a:spcBef>
                <a:spcPts val="0"/>
              </a:spcBef>
              <a:defRPr>
                <a:solidFill>
                  <a:srgbClr val="DA0002"/>
                </a:solidFill>
              </a:defRPr>
            </a:lvl4pPr>
            <a:lvl5pPr>
              <a:spcBef>
                <a:spcPts val="0"/>
              </a:spcBef>
              <a:defRPr>
                <a:solidFill>
                  <a:srgbClr val="DA0002"/>
                </a:solidFill>
              </a:defRPr>
            </a:lvl5pPr>
            <a:lvl6pPr>
              <a:spcBef>
                <a:spcPts val="0"/>
              </a:spcBef>
              <a:defRPr>
                <a:solidFill>
                  <a:srgbClr val="DA0002"/>
                </a:solidFill>
              </a:defRPr>
            </a:lvl6pPr>
            <a:lvl7pPr>
              <a:spcBef>
                <a:spcPts val="0"/>
              </a:spcBef>
              <a:defRPr>
                <a:solidFill>
                  <a:srgbClr val="DA0002"/>
                </a:solidFill>
              </a:defRPr>
            </a:lvl7pPr>
            <a:lvl8pPr>
              <a:spcBef>
                <a:spcPts val="0"/>
              </a:spcBef>
              <a:defRPr>
                <a:solidFill>
                  <a:srgbClr val="DA0002"/>
                </a:solidFill>
              </a:defRPr>
            </a:lvl8pPr>
            <a:lvl9pPr>
              <a:spcBef>
                <a:spcPts val="0"/>
              </a:spcBef>
              <a:defRPr>
                <a:solidFill>
                  <a:srgbClr val="DA0002"/>
                </a:solidFill>
              </a:defRPr>
            </a:lvl9pPr>
          </a:lstStyle>
          <a:p/>
        </p:txBody>
      </p:sp>
      <p:sp>
        <p:nvSpPr>
          <p:cNvPr id="22" name="Shape 22"/>
          <p:cNvSpPr txBox="1"/>
          <p:nvPr>
            <p:ph idx="1" type="body"/>
          </p:nvPr>
        </p:nvSpPr>
        <p:spPr>
          <a:xfrm>
            <a:off x="457200" y="1200150"/>
            <a:ext cx="3994500" cy="3725699"/>
          </a:xfrm>
          <a:prstGeom prst="rect">
            <a:avLst/>
          </a:prstGeom>
        </p:spPr>
        <p:txBody>
          <a:bodyPr anchorCtr="0" anchor="t"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23" name="Shape 23"/>
          <p:cNvSpPr txBox="1"/>
          <p:nvPr>
            <p:ph idx="2" type="body"/>
          </p:nvPr>
        </p:nvSpPr>
        <p:spPr>
          <a:xfrm>
            <a:off x="4692273" y="1200150"/>
            <a:ext cx="3994500" cy="3725699"/>
          </a:xfrm>
          <a:prstGeom prst="rect">
            <a:avLst/>
          </a:prstGeom>
        </p:spPr>
        <p:txBody>
          <a:bodyPr anchorCtr="0" anchor="t"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cxnSp>
        <p:nvCxnSpPr>
          <p:cNvPr id="24" name="Shape 24"/>
          <p:cNvCxnSpPr/>
          <p:nvPr/>
        </p:nvCxnSpPr>
        <p:spPr>
          <a:xfrm>
            <a:off x="457200" y="1143000"/>
            <a:ext cx="8229600" cy="0"/>
          </a:xfrm>
          <a:prstGeom prst="straightConnector1">
            <a:avLst/>
          </a:prstGeom>
          <a:noFill/>
          <a:ln cap="flat" w="50800">
            <a:solidFill>
              <a:srgbClr val="DA0002"/>
            </a:solidFill>
            <a:prstDash val="solid"/>
            <a:round/>
            <a:headEnd len="med" w="med" type="none"/>
            <a:tailEnd len="med" w="med" type="none"/>
          </a:ln>
        </p:spPr>
      </p:cxnSp>
      <p:sp>
        <p:nvSpPr>
          <p:cNvPr id="25" name="Shape 25"/>
          <p:cNvSpPr txBox="1"/>
          <p:nvPr>
            <p:ph idx="12" type="sldNum"/>
          </p:nvPr>
        </p:nvSpPr>
        <p:spPr>
          <a:xfrm>
            <a:off x="8556791" y="4749850"/>
            <a:ext cx="548699" cy="393600"/>
          </a:xfrm>
          <a:prstGeom prst="rect">
            <a:avLst/>
          </a:prstGeom>
        </p:spPr>
        <p:txBody>
          <a:bodyPr anchorCtr="0" anchor="ctr" bIns="91425" lIns="91425" rIns="91425" tIns="91425">
            <a:noAutofit/>
          </a:bodyPr>
          <a:lstStyle>
            <a:lvl1pPr>
              <a:spcBef>
                <a:spcPts val="0"/>
              </a:spcBef>
              <a:buNone/>
              <a:defRPr/>
            </a:lvl1pPr>
          </a:lstStyle>
          <a:p>
            <a:pPr>
              <a:spcBef>
                <a:spcPts val="0"/>
              </a:spcBef>
              <a:buNone/>
            </a:pPr>
            <a:fld id="{00000000-1234-1234-1234-123412341234}" type="slidenum">
              <a:rPr lang="en"/>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26" name="Shape 26"/>
        <p:cNvGrpSpPr/>
        <p:nvPr/>
      </p:nvGrpSpPr>
      <p:grpSpPr>
        <a:xfrm>
          <a:off x="0" y="0"/>
          <a:ext cx="0" cy="0"/>
          <a:chOff x="0" y="0"/>
          <a:chExt cx="0" cy="0"/>
        </a:xfrm>
      </p:grpSpPr>
      <p:sp>
        <p:nvSpPr>
          <p:cNvPr id="27" name="Shape 27"/>
          <p:cNvSpPr txBox="1"/>
          <p:nvPr>
            <p:ph type="title"/>
          </p:nvPr>
        </p:nvSpPr>
        <p:spPr>
          <a:xfrm>
            <a:off x="457200" y="205978"/>
            <a:ext cx="8229600" cy="857400"/>
          </a:xfrm>
          <a:prstGeom prst="rect">
            <a:avLst/>
          </a:prstGeom>
        </p:spPr>
        <p:txBody>
          <a:bodyPr anchorCtr="0" anchor="b"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cxnSp>
        <p:nvCxnSpPr>
          <p:cNvPr id="28" name="Shape 28"/>
          <p:cNvCxnSpPr/>
          <p:nvPr/>
        </p:nvCxnSpPr>
        <p:spPr>
          <a:xfrm>
            <a:off x="457200" y="1143000"/>
            <a:ext cx="8229600" cy="0"/>
          </a:xfrm>
          <a:prstGeom prst="straightConnector1">
            <a:avLst/>
          </a:prstGeom>
          <a:noFill/>
          <a:ln cap="flat" w="50800">
            <a:solidFill>
              <a:schemeClr val="accent1"/>
            </a:solidFill>
            <a:prstDash val="solid"/>
            <a:round/>
            <a:headEnd len="med" w="med" type="none"/>
            <a:tailEnd len="med" w="med" type="none"/>
          </a:ln>
        </p:spPr>
      </p:cxnSp>
      <p:sp>
        <p:nvSpPr>
          <p:cNvPr id="29" name="Shape 29"/>
          <p:cNvSpPr txBox="1"/>
          <p:nvPr>
            <p:ph idx="12" type="sldNum"/>
          </p:nvPr>
        </p:nvSpPr>
        <p:spPr>
          <a:xfrm>
            <a:off x="8556791" y="4749850"/>
            <a:ext cx="548699" cy="393600"/>
          </a:xfrm>
          <a:prstGeom prst="rect">
            <a:avLst/>
          </a:prstGeom>
        </p:spPr>
        <p:txBody>
          <a:bodyPr anchorCtr="0" anchor="ctr" bIns="91425" lIns="91425" rIns="91425" tIns="91425">
            <a:noAutofit/>
          </a:bodyPr>
          <a:lstStyle>
            <a:lvl1pPr>
              <a:spcBef>
                <a:spcPts val="0"/>
              </a:spcBef>
              <a:buNone/>
              <a:defRPr/>
            </a:lvl1pPr>
          </a:lstStyle>
          <a:p>
            <a:pPr>
              <a:spcBef>
                <a:spcPts val="0"/>
              </a:spcBef>
              <a:buNone/>
            </a:pPr>
            <a:fld id="{00000000-1234-1234-1234-123412341234}" type="slidenum">
              <a:rPr lang="en"/>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30" name="Shape 30"/>
        <p:cNvGrpSpPr/>
        <p:nvPr/>
      </p:nvGrpSpPr>
      <p:grpSpPr>
        <a:xfrm>
          <a:off x="0" y="0"/>
          <a:ext cx="0" cy="0"/>
          <a:chOff x="0" y="0"/>
          <a:chExt cx="0" cy="0"/>
        </a:xfrm>
      </p:grpSpPr>
      <p:sp>
        <p:nvSpPr>
          <p:cNvPr id="31" name="Shape 31"/>
          <p:cNvSpPr txBox="1"/>
          <p:nvPr>
            <p:ph idx="1" type="body"/>
          </p:nvPr>
        </p:nvSpPr>
        <p:spPr>
          <a:xfrm>
            <a:off x="457200" y="4406309"/>
            <a:ext cx="8229600" cy="519599"/>
          </a:xfrm>
          <a:prstGeom prst="rect">
            <a:avLst/>
          </a:prstGeom>
        </p:spPr>
        <p:txBody>
          <a:bodyPr anchorCtr="0" anchor="t" bIns="91425" lIns="91425" rIns="91425" tIns="91425"/>
          <a:lstStyle>
            <a:lvl1pPr algn="ctr">
              <a:spcBef>
                <a:spcPts val="0"/>
              </a:spcBef>
              <a:buSzPct val="100000"/>
              <a:buNone/>
              <a:defRPr sz="1800"/>
            </a:lvl1pPr>
          </a:lstStyle>
          <a:p/>
        </p:txBody>
      </p:sp>
      <p:cxnSp>
        <p:nvCxnSpPr>
          <p:cNvPr id="32" name="Shape 32"/>
          <p:cNvCxnSpPr/>
          <p:nvPr/>
        </p:nvCxnSpPr>
        <p:spPr>
          <a:xfrm>
            <a:off x="457200" y="4317760"/>
            <a:ext cx="8229600" cy="0"/>
          </a:xfrm>
          <a:prstGeom prst="straightConnector1">
            <a:avLst/>
          </a:prstGeom>
          <a:noFill/>
          <a:ln cap="flat" w="50800">
            <a:solidFill>
              <a:schemeClr val="lt2"/>
            </a:solidFill>
            <a:prstDash val="solid"/>
            <a:round/>
            <a:headEnd len="med" w="med" type="none"/>
            <a:tailEnd len="med" w="med" type="none"/>
          </a:ln>
        </p:spPr>
      </p:cxnSp>
      <p:sp>
        <p:nvSpPr>
          <p:cNvPr id="33" name="Shape 33"/>
          <p:cNvSpPr txBox="1"/>
          <p:nvPr>
            <p:ph idx="12" type="sldNum"/>
          </p:nvPr>
        </p:nvSpPr>
        <p:spPr>
          <a:xfrm>
            <a:off x="8556791" y="4749850"/>
            <a:ext cx="548699" cy="393600"/>
          </a:xfrm>
          <a:prstGeom prst="rect">
            <a:avLst/>
          </a:prstGeom>
        </p:spPr>
        <p:txBody>
          <a:bodyPr anchorCtr="0" anchor="ctr" bIns="91425" lIns="91425" rIns="91425" tIns="91425">
            <a:noAutofit/>
          </a:bodyPr>
          <a:lstStyle>
            <a:lvl1pPr>
              <a:spcBef>
                <a:spcPts val="0"/>
              </a:spcBef>
              <a:buNone/>
              <a:defRPr/>
            </a:lvl1pPr>
          </a:lstStyle>
          <a:p>
            <a:pPr>
              <a:spcBef>
                <a:spcPts val="0"/>
              </a:spcBef>
              <a:buNone/>
            </a:pPr>
            <a:fld id="{00000000-1234-1234-1234-123412341234}" type="slidenum">
              <a:rPr lang="en"/>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34" name="Shape 34"/>
        <p:cNvGrpSpPr/>
        <p:nvPr/>
      </p:nvGrpSpPr>
      <p:grpSpPr>
        <a:xfrm>
          <a:off x="0" y="0"/>
          <a:ext cx="0" cy="0"/>
          <a:chOff x="0" y="0"/>
          <a:chExt cx="0" cy="0"/>
        </a:xfrm>
      </p:grpSpPr>
      <p:cxnSp>
        <p:nvCxnSpPr>
          <p:cNvPr id="35" name="Shape 35"/>
          <p:cNvCxnSpPr/>
          <p:nvPr/>
        </p:nvCxnSpPr>
        <p:spPr>
          <a:xfrm>
            <a:off x="457200" y="113139"/>
            <a:ext cx="8229600" cy="0"/>
          </a:xfrm>
          <a:prstGeom prst="straightConnector1">
            <a:avLst/>
          </a:prstGeom>
          <a:noFill/>
          <a:ln cap="flat" w="50800">
            <a:solidFill>
              <a:schemeClr val="lt2"/>
            </a:solidFill>
            <a:prstDash val="solid"/>
            <a:round/>
            <a:headEnd len="med" w="med" type="none"/>
            <a:tailEnd len="med" w="med" type="none"/>
          </a:ln>
        </p:spPr>
      </p:cxnSp>
      <p:sp>
        <p:nvSpPr>
          <p:cNvPr id="36" name="Shape 36"/>
          <p:cNvSpPr txBox="1"/>
          <p:nvPr>
            <p:ph idx="12" type="sldNum"/>
          </p:nvPr>
        </p:nvSpPr>
        <p:spPr>
          <a:xfrm>
            <a:off x="8556791" y="4749850"/>
            <a:ext cx="548699" cy="393600"/>
          </a:xfrm>
          <a:prstGeom prst="rect">
            <a:avLst/>
          </a:prstGeom>
        </p:spPr>
        <p:txBody>
          <a:bodyPr anchorCtr="0" anchor="ctr" bIns="91425" lIns="91425" rIns="91425" tIns="91425">
            <a:noAutofit/>
          </a:bodyPr>
          <a:lstStyle>
            <a:lvl1pPr>
              <a:spcBef>
                <a:spcPts val="0"/>
              </a:spcBef>
              <a:buNone/>
              <a:defRPr/>
            </a:lvl1pPr>
          </a:lstStyle>
          <a:p>
            <a:pPr>
              <a:spcBef>
                <a:spcPts val="0"/>
              </a:spcBef>
              <a:buNone/>
            </a:pPr>
            <a:fld id="{00000000-1234-1234-1234-123412341234}" type="slidenum">
              <a:rPr lang="en"/>
              <a:t>‹#›</a:t>
            </a:fld>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slideLayout" Target="../slideLayouts/slideLayout4.xml"/><Relationship Id="rId3" Type="http://schemas.openxmlformats.org/officeDocument/2006/relationships/slideLayout" Target="../slideLayouts/slideLayout3.xml"/><Relationship Id="rId6" Type="http://schemas.openxmlformats.org/officeDocument/2006/relationships/slideLayout" Target="../slideLayouts/slideLayout6.xml"/><Relationship Id="rId5" Type="http://schemas.openxmlformats.org/officeDocument/2006/relationships/slideLayout" Target="../slideLayouts/slideLayout5.xml"/><Relationship Id="rId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4" name="Shape 4"/>
        <p:cNvGrpSpPr/>
        <p:nvPr/>
      </p:nvGrpSpPr>
      <p:grpSpPr>
        <a:xfrm>
          <a:off x="0" y="0"/>
          <a:ext cx="0" cy="0"/>
          <a:chOff x="0" y="0"/>
          <a:chExt cx="0" cy="0"/>
        </a:xfrm>
      </p:grpSpPr>
      <p:sp>
        <p:nvSpPr>
          <p:cNvPr id="5" name="Shape 5"/>
          <p:cNvSpPr txBox="1"/>
          <p:nvPr>
            <p:ph type="title"/>
          </p:nvPr>
        </p:nvSpPr>
        <p:spPr>
          <a:xfrm>
            <a:off x="457200" y="205978"/>
            <a:ext cx="8229600" cy="857400"/>
          </a:xfrm>
          <a:prstGeom prst="rect">
            <a:avLst/>
          </a:prstGeom>
          <a:noFill/>
          <a:ln>
            <a:noFill/>
          </a:ln>
        </p:spPr>
        <p:txBody>
          <a:bodyPr anchorCtr="0" anchor="b" bIns="91425" lIns="91425" rIns="91425" tIns="91425"/>
          <a:lstStyle>
            <a:lvl1pPr>
              <a:spcBef>
                <a:spcPts val="0"/>
              </a:spcBef>
              <a:buClr>
                <a:schemeClr val="accent1"/>
              </a:buClr>
              <a:buSzPct val="100000"/>
              <a:buNone/>
              <a:defRPr b="1" sz="3600">
                <a:solidFill>
                  <a:schemeClr val="accent1"/>
                </a:solidFill>
              </a:defRPr>
            </a:lvl1pPr>
            <a:lvl2pPr>
              <a:spcBef>
                <a:spcPts val="0"/>
              </a:spcBef>
              <a:buClr>
                <a:schemeClr val="accent1"/>
              </a:buClr>
              <a:buSzPct val="100000"/>
              <a:buNone/>
              <a:defRPr b="1" sz="3600">
                <a:solidFill>
                  <a:schemeClr val="accent1"/>
                </a:solidFill>
              </a:defRPr>
            </a:lvl2pPr>
            <a:lvl3pPr>
              <a:spcBef>
                <a:spcPts val="0"/>
              </a:spcBef>
              <a:buClr>
                <a:schemeClr val="accent1"/>
              </a:buClr>
              <a:buSzPct val="100000"/>
              <a:buNone/>
              <a:defRPr b="1" sz="3600">
                <a:solidFill>
                  <a:schemeClr val="accent1"/>
                </a:solidFill>
              </a:defRPr>
            </a:lvl3pPr>
            <a:lvl4pPr>
              <a:spcBef>
                <a:spcPts val="0"/>
              </a:spcBef>
              <a:buClr>
                <a:schemeClr val="accent1"/>
              </a:buClr>
              <a:buSzPct val="100000"/>
              <a:buNone/>
              <a:defRPr b="1" sz="3600">
                <a:solidFill>
                  <a:schemeClr val="accent1"/>
                </a:solidFill>
              </a:defRPr>
            </a:lvl4pPr>
            <a:lvl5pPr>
              <a:spcBef>
                <a:spcPts val="0"/>
              </a:spcBef>
              <a:buClr>
                <a:schemeClr val="accent1"/>
              </a:buClr>
              <a:buSzPct val="100000"/>
              <a:buNone/>
              <a:defRPr b="1" sz="3600">
                <a:solidFill>
                  <a:schemeClr val="accent1"/>
                </a:solidFill>
              </a:defRPr>
            </a:lvl5pPr>
            <a:lvl6pPr>
              <a:spcBef>
                <a:spcPts val="0"/>
              </a:spcBef>
              <a:buClr>
                <a:schemeClr val="accent1"/>
              </a:buClr>
              <a:buSzPct val="100000"/>
              <a:buNone/>
              <a:defRPr b="1" sz="3600">
                <a:solidFill>
                  <a:schemeClr val="accent1"/>
                </a:solidFill>
              </a:defRPr>
            </a:lvl6pPr>
            <a:lvl7pPr>
              <a:spcBef>
                <a:spcPts val="0"/>
              </a:spcBef>
              <a:buClr>
                <a:schemeClr val="accent1"/>
              </a:buClr>
              <a:buSzPct val="100000"/>
              <a:buNone/>
              <a:defRPr b="1" sz="3600">
                <a:solidFill>
                  <a:schemeClr val="accent1"/>
                </a:solidFill>
              </a:defRPr>
            </a:lvl7pPr>
            <a:lvl8pPr>
              <a:spcBef>
                <a:spcPts val="0"/>
              </a:spcBef>
              <a:buClr>
                <a:schemeClr val="accent1"/>
              </a:buClr>
              <a:buSzPct val="100000"/>
              <a:buNone/>
              <a:defRPr b="1" sz="3600">
                <a:solidFill>
                  <a:schemeClr val="accent1"/>
                </a:solidFill>
              </a:defRPr>
            </a:lvl8pPr>
            <a:lvl9pPr>
              <a:spcBef>
                <a:spcPts val="0"/>
              </a:spcBef>
              <a:buClr>
                <a:schemeClr val="accent1"/>
              </a:buClr>
              <a:buSzPct val="100000"/>
              <a:buNone/>
              <a:defRPr b="1" sz="3600">
                <a:solidFill>
                  <a:schemeClr val="accent1"/>
                </a:solidFill>
              </a:defRPr>
            </a:lvl9pPr>
          </a:lstStyle>
          <a:p/>
        </p:txBody>
      </p:sp>
      <p:sp>
        <p:nvSpPr>
          <p:cNvPr id="6" name="Shape 6"/>
          <p:cNvSpPr txBox="1"/>
          <p:nvPr>
            <p:ph idx="1" type="body"/>
          </p:nvPr>
        </p:nvSpPr>
        <p:spPr>
          <a:xfrm>
            <a:off x="457200" y="1200150"/>
            <a:ext cx="8229600" cy="3725699"/>
          </a:xfrm>
          <a:prstGeom prst="rect">
            <a:avLst/>
          </a:prstGeom>
          <a:noFill/>
          <a:ln>
            <a:noFill/>
          </a:ln>
        </p:spPr>
        <p:txBody>
          <a:bodyPr anchorCtr="0" anchor="t" bIns="91425" lIns="91425" rIns="91425" tIns="91425"/>
          <a:lstStyle>
            <a:lvl1pPr>
              <a:spcBef>
                <a:spcPts val="600"/>
              </a:spcBef>
              <a:buClr>
                <a:schemeClr val="dk1"/>
              </a:buClr>
              <a:buSzPct val="100000"/>
              <a:defRPr sz="3000">
                <a:solidFill>
                  <a:schemeClr val="dk1"/>
                </a:solidFill>
              </a:defRPr>
            </a:lvl1pPr>
            <a:lvl2pPr>
              <a:spcBef>
                <a:spcPts val="480"/>
              </a:spcBef>
              <a:buClr>
                <a:schemeClr val="dk1"/>
              </a:buClr>
              <a:buSzPct val="100000"/>
              <a:defRPr sz="2400">
                <a:solidFill>
                  <a:schemeClr val="dk1"/>
                </a:solidFill>
              </a:defRPr>
            </a:lvl2pPr>
            <a:lvl3pPr>
              <a:spcBef>
                <a:spcPts val="480"/>
              </a:spcBef>
              <a:buClr>
                <a:schemeClr val="dk1"/>
              </a:buClr>
              <a:buSzPct val="100000"/>
              <a:defRPr sz="2400">
                <a:solidFill>
                  <a:schemeClr val="dk1"/>
                </a:solidFill>
              </a:defRPr>
            </a:lvl3pPr>
            <a:lvl4pPr>
              <a:spcBef>
                <a:spcPts val="360"/>
              </a:spcBef>
              <a:buClr>
                <a:schemeClr val="dk1"/>
              </a:buClr>
              <a:buSzPct val="100000"/>
              <a:defRPr sz="1800">
                <a:solidFill>
                  <a:schemeClr val="dk1"/>
                </a:solidFill>
              </a:defRPr>
            </a:lvl4pPr>
            <a:lvl5pPr>
              <a:spcBef>
                <a:spcPts val="360"/>
              </a:spcBef>
              <a:buClr>
                <a:schemeClr val="dk1"/>
              </a:buClr>
              <a:buSzPct val="100000"/>
              <a:defRPr sz="1800">
                <a:solidFill>
                  <a:schemeClr val="dk1"/>
                </a:solidFill>
              </a:defRPr>
            </a:lvl5pPr>
            <a:lvl6pPr>
              <a:spcBef>
                <a:spcPts val="360"/>
              </a:spcBef>
              <a:buClr>
                <a:schemeClr val="dk1"/>
              </a:buClr>
              <a:buSzPct val="100000"/>
              <a:defRPr sz="1800">
                <a:solidFill>
                  <a:schemeClr val="dk1"/>
                </a:solidFill>
              </a:defRPr>
            </a:lvl6pPr>
            <a:lvl7pPr>
              <a:spcBef>
                <a:spcPts val="360"/>
              </a:spcBef>
              <a:buClr>
                <a:schemeClr val="dk1"/>
              </a:buClr>
              <a:buSzPct val="100000"/>
              <a:defRPr sz="1800">
                <a:solidFill>
                  <a:schemeClr val="dk1"/>
                </a:solidFill>
              </a:defRPr>
            </a:lvl7pPr>
            <a:lvl8pPr>
              <a:spcBef>
                <a:spcPts val="360"/>
              </a:spcBef>
              <a:buClr>
                <a:schemeClr val="dk1"/>
              </a:buClr>
              <a:buSzPct val="100000"/>
              <a:defRPr sz="1800">
                <a:solidFill>
                  <a:schemeClr val="dk1"/>
                </a:solidFill>
              </a:defRPr>
            </a:lvl8pPr>
            <a:lvl9pPr>
              <a:spcBef>
                <a:spcPts val="360"/>
              </a:spcBef>
              <a:buClr>
                <a:schemeClr val="dk1"/>
              </a:buClr>
              <a:buSzPct val="100000"/>
              <a:defRPr sz="1800">
                <a:solidFill>
                  <a:schemeClr val="dk1"/>
                </a:solidFill>
              </a:defRPr>
            </a:lvl9pPr>
          </a:lstStyle>
          <a:p/>
        </p:txBody>
      </p:sp>
      <p:cxnSp>
        <p:nvCxnSpPr>
          <p:cNvPr id="7" name="Shape 7"/>
          <p:cNvCxnSpPr/>
          <p:nvPr/>
        </p:nvCxnSpPr>
        <p:spPr>
          <a:xfrm>
            <a:off x="457200" y="5023259"/>
            <a:ext cx="8229600" cy="0"/>
          </a:xfrm>
          <a:prstGeom prst="straightConnector1">
            <a:avLst/>
          </a:prstGeom>
          <a:noFill/>
          <a:ln cap="flat" w="50800">
            <a:solidFill>
              <a:schemeClr val="lt2"/>
            </a:solidFill>
            <a:prstDash val="solid"/>
            <a:round/>
            <a:headEnd len="med" w="med" type="none"/>
            <a:tailEnd len="med" w="med" type="none"/>
          </a:ln>
        </p:spPr>
      </p:cxnSp>
      <p:sp>
        <p:nvSpPr>
          <p:cNvPr id="8" name="Shape 8"/>
          <p:cNvSpPr txBox="1"/>
          <p:nvPr>
            <p:ph idx="12" type="sldNum"/>
          </p:nvPr>
        </p:nvSpPr>
        <p:spPr>
          <a:xfrm>
            <a:off x="8556791" y="4749850"/>
            <a:ext cx="548699" cy="393600"/>
          </a:xfrm>
          <a:prstGeom prst="rect">
            <a:avLst/>
          </a:prstGeom>
          <a:noFill/>
          <a:ln>
            <a:noFill/>
          </a:ln>
        </p:spPr>
        <p:txBody>
          <a:bodyPr anchorCtr="0" anchor="ctr" bIns="91425" lIns="91425" rIns="91425" tIns="91425">
            <a:noAutofit/>
          </a:bodyPr>
          <a:lstStyle>
            <a:lvl1pPr algn="r">
              <a:spcBef>
                <a:spcPts val="0"/>
              </a:spcBef>
              <a:buNone/>
              <a:defRPr sz="1300">
                <a:solidFill>
                  <a:schemeClr val="dk1"/>
                </a:solidFill>
              </a:defRPr>
            </a:lvl1pPr>
          </a:lstStyle>
          <a:p>
            <a:pPr>
              <a:spcBef>
                <a:spcPts val="0"/>
              </a:spcBef>
              <a:buNone/>
            </a:pPr>
            <a:fld id="{00000000-1234-1234-1234-123412341234}" type="slidenum">
              <a:rPr lang="en"/>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Lst>
  <p:hf dt="0" ftr="0" hdr="0" sldNum="0"/>
  <p:txStyles>
    <p:title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p:titleStyle>
    <p:body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bodyStyle>
    <p:other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 Id="rId3" Type="http://schemas.openxmlformats.org/officeDocument/2006/relationships/image" Target="../media/image00.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7" name="Shape 37"/>
        <p:cNvGrpSpPr/>
        <p:nvPr/>
      </p:nvGrpSpPr>
      <p:grpSpPr>
        <a:xfrm>
          <a:off x="0" y="0"/>
          <a:ext cx="0" cy="0"/>
          <a:chOff x="0" y="0"/>
          <a:chExt cx="0" cy="0"/>
        </a:xfrm>
      </p:grpSpPr>
      <p:sp>
        <p:nvSpPr>
          <p:cNvPr id="38" name="Shape 38"/>
          <p:cNvSpPr txBox="1"/>
          <p:nvPr>
            <p:ph type="ctrTitle"/>
          </p:nvPr>
        </p:nvSpPr>
        <p:spPr>
          <a:xfrm>
            <a:off x="457200" y="563759"/>
            <a:ext cx="8229600" cy="3009600"/>
          </a:xfrm>
          <a:prstGeom prst="rect">
            <a:avLst/>
          </a:prstGeom>
        </p:spPr>
        <p:txBody>
          <a:bodyPr anchorCtr="0" anchor="t" bIns="91425" lIns="91425" rIns="91425" tIns="91425">
            <a:noAutofit/>
          </a:bodyPr>
          <a:lstStyle/>
          <a:p>
            <a:pPr rtl="0">
              <a:spcBef>
                <a:spcPts val="0"/>
              </a:spcBef>
              <a:buNone/>
            </a:pPr>
            <a:r>
              <a:rPr lang="en"/>
              <a:t>E-portfolio</a:t>
            </a:r>
          </a:p>
          <a:p>
            <a:pPr>
              <a:spcBef>
                <a:spcPts val="0"/>
              </a:spcBef>
              <a:buNone/>
            </a:pPr>
            <a:r>
              <a:t/>
            </a:r>
            <a:endParaRPr/>
          </a:p>
        </p:txBody>
      </p:sp>
      <p:sp>
        <p:nvSpPr>
          <p:cNvPr id="39" name="Shape 39"/>
          <p:cNvSpPr txBox="1"/>
          <p:nvPr>
            <p:ph idx="1" type="subTitle"/>
          </p:nvPr>
        </p:nvSpPr>
        <p:spPr>
          <a:xfrm>
            <a:off x="457200" y="3716392"/>
            <a:ext cx="8229600" cy="1232699"/>
          </a:xfrm>
          <a:prstGeom prst="rect">
            <a:avLst/>
          </a:prstGeom>
        </p:spPr>
        <p:txBody>
          <a:bodyPr anchorCtr="0" anchor="t" bIns="91425" lIns="91425" rIns="91425" tIns="91425">
            <a:noAutofit/>
          </a:bodyPr>
          <a:lstStyle/>
          <a:p>
            <a:pPr>
              <a:spcBef>
                <a:spcPts val="0"/>
              </a:spcBef>
              <a:buNone/>
            </a:pPr>
            <a:r>
              <a:rPr lang="en"/>
              <a:t>Maternity leave laws in the US</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3" name="Shape 43"/>
        <p:cNvGrpSpPr/>
        <p:nvPr/>
      </p:nvGrpSpPr>
      <p:grpSpPr>
        <a:xfrm>
          <a:off x="0" y="0"/>
          <a:ext cx="0" cy="0"/>
          <a:chOff x="0" y="0"/>
          <a:chExt cx="0" cy="0"/>
        </a:xfrm>
      </p:grpSpPr>
      <p:sp>
        <p:nvSpPr>
          <p:cNvPr id="44" name="Shape 44"/>
          <p:cNvSpPr txBox="1"/>
          <p:nvPr>
            <p:ph type="title"/>
          </p:nvPr>
        </p:nvSpPr>
        <p:spPr>
          <a:xfrm>
            <a:off x="457200" y="205978"/>
            <a:ext cx="8229600" cy="857400"/>
          </a:xfrm>
          <a:prstGeom prst="rect">
            <a:avLst/>
          </a:prstGeom>
        </p:spPr>
        <p:txBody>
          <a:bodyPr anchorCtr="0" anchor="b" bIns="91425" lIns="91425" rIns="91425" tIns="91425">
            <a:noAutofit/>
          </a:bodyPr>
          <a:lstStyle/>
          <a:p>
            <a:pPr>
              <a:spcBef>
                <a:spcPts val="0"/>
              </a:spcBef>
              <a:buNone/>
            </a:pPr>
            <a:r>
              <a:rPr lang="en"/>
              <a:t>Table of contents</a:t>
            </a:r>
          </a:p>
        </p:txBody>
      </p:sp>
      <p:sp>
        <p:nvSpPr>
          <p:cNvPr id="45" name="Shape 45"/>
          <p:cNvSpPr txBox="1"/>
          <p:nvPr>
            <p:ph idx="1" type="body"/>
          </p:nvPr>
        </p:nvSpPr>
        <p:spPr>
          <a:xfrm>
            <a:off x="457200" y="1200150"/>
            <a:ext cx="8229600" cy="3725699"/>
          </a:xfrm>
          <a:prstGeom prst="rect">
            <a:avLst/>
          </a:prstGeom>
        </p:spPr>
        <p:txBody>
          <a:bodyPr anchorCtr="0" anchor="t" bIns="91425" lIns="91425" rIns="91425" tIns="91425">
            <a:noAutofit/>
          </a:bodyPr>
          <a:lstStyle/>
          <a:p>
            <a:pPr indent="-419100" lvl="0" marL="457200" rtl="0">
              <a:spcBef>
                <a:spcPts val="0"/>
              </a:spcBef>
              <a:buClr>
                <a:schemeClr val="dk1"/>
              </a:buClr>
              <a:buSzPct val="100000"/>
              <a:buFont typeface="Arial"/>
              <a:buChar char="-"/>
            </a:pPr>
            <a:r>
              <a:rPr lang="en"/>
              <a:t>Utah's laws protecting mothers in the workplace</a:t>
            </a:r>
          </a:p>
          <a:p>
            <a:pPr indent="-419100" lvl="0" marL="457200" rtl="0">
              <a:spcBef>
                <a:spcPts val="0"/>
              </a:spcBef>
              <a:buClr>
                <a:schemeClr val="dk1"/>
              </a:buClr>
              <a:buSzPct val="100000"/>
              <a:buFont typeface="Arial"/>
              <a:buChar char="-"/>
            </a:pPr>
            <a:r>
              <a:rPr lang="en"/>
              <a:t>How America ranks with the rest of the world with mothers rights.</a:t>
            </a:r>
          </a:p>
          <a:p>
            <a:pPr indent="-419100" lvl="0" marL="457200">
              <a:spcBef>
                <a:spcPts val="0"/>
              </a:spcBef>
              <a:buClr>
                <a:schemeClr val="dk1"/>
              </a:buClr>
              <a:buSzPct val="100000"/>
              <a:buFont typeface="Arial"/>
              <a:buChar char="-"/>
            </a:pPr>
            <a:r>
              <a:rPr lang="en"/>
              <a:t>references</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9" name="Shape 49"/>
        <p:cNvGrpSpPr/>
        <p:nvPr/>
      </p:nvGrpSpPr>
      <p:grpSpPr>
        <a:xfrm>
          <a:off x="0" y="0"/>
          <a:ext cx="0" cy="0"/>
          <a:chOff x="0" y="0"/>
          <a:chExt cx="0" cy="0"/>
        </a:xfrm>
      </p:grpSpPr>
      <p:sp>
        <p:nvSpPr>
          <p:cNvPr id="50" name="Shape 50"/>
          <p:cNvSpPr txBox="1"/>
          <p:nvPr>
            <p:ph type="title"/>
          </p:nvPr>
        </p:nvSpPr>
        <p:spPr>
          <a:xfrm>
            <a:off x="457200" y="205978"/>
            <a:ext cx="8229600" cy="857400"/>
          </a:xfrm>
          <a:prstGeom prst="rect">
            <a:avLst/>
          </a:prstGeom>
        </p:spPr>
        <p:txBody>
          <a:bodyPr anchorCtr="0" anchor="b" bIns="91425" lIns="91425" rIns="91425" tIns="91425">
            <a:noAutofit/>
          </a:bodyPr>
          <a:lstStyle/>
          <a:p>
            <a:pPr>
              <a:spcBef>
                <a:spcPts val="0"/>
              </a:spcBef>
              <a:buNone/>
            </a:pPr>
            <a:r>
              <a:rPr lang="en"/>
              <a:t>Mothers in Utah </a:t>
            </a:r>
          </a:p>
        </p:txBody>
      </p:sp>
      <p:sp>
        <p:nvSpPr>
          <p:cNvPr id="51" name="Shape 51"/>
          <p:cNvSpPr txBox="1"/>
          <p:nvPr>
            <p:ph idx="1" type="body"/>
          </p:nvPr>
        </p:nvSpPr>
        <p:spPr>
          <a:xfrm>
            <a:off x="618375" y="1063375"/>
            <a:ext cx="8229600" cy="3725699"/>
          </a:xfrm>
          <a:prstGeom prst="rect">
            <a:avLst/>
          </a:prstGeom>
        </p:spPr>
        <p:txBody>
          <a:bodyPr anchorCtr="0" anchor="t" bIns="91425" lIns="91425" rIns="91425" tIns="91425">
            <a:noAutofit/>
          </a:bodyPr>
          <a:lstStyle/>
          <a:p>
            <a:pPr rtl="0">
              <a:spcBef>
                <a:spcPts val="0"/>
              </a:spcBef>
              <a:buNone/>
            </a:pPr>
            <a:r>
              <a:rPr lang="en" sz="1800"/>
              <a:t>“ Utah gets an F in maternity leave benefits. A study done with the National Partnerships and families, Utah has no laws that protect pregnant mothers in the workplace. Federal Law States mothers and fathers can stay at home up to 3 months without pay, but there are loopholes for smaller businesses.The article states that the National Partnership of women and families indicates that the US has one of the worst maternity leave policies in the world,ranking in the bottom 4.”</a:t>
            </a:r>
          </a:p>
          <a:p>
            <a:pPr>
              <a:spcBef>
                <a:spcPts val="0"/>
              </a:spcBef>
              <a:buNone/>
            </a:pPr>
            <a:r>
              <a:t/>
            </a:r>
            <a:endParaRPr sz="1800"/>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5" name="Shape 55"/>
        <p:cNvGrpSpPr/>
        <p:nvPr/>
      </p:nvGrpSpPr>
      <p:grpSpPr>
        <a:xfrm>
          <a:off x="0" y="0"/>
          <a:ext cx="0" cy="0"/>
          <a:chOff x="0" y="0"/>
          <a:chExt cx="0" cy="0"/>
        </a:xfrm>
      </p:grpSpPr>
      <p:sp>
        <p:nvSpPr>
          <p:cNvPr id="56" name="Shape 56"/>
          <p:cNvSpPr txBox="1"/>
          <p:nvPr>
            <p:ph type="title"/>
          </p:nvPr>
        </p:nvSpPr>
        <p:spPr>
          <a:xfrm>
            <a:off x="457200" y="205978"/>
            <a:ext cx="8229600" cy="857400"/>
          </a:xfrm>
          <a:prstGeom prst="rect">
            <a:avLst/>
          </a:prstGeom>
        </p:spPr>
        <p:txBody>
          <a:bodyPr anchorCtr="0" anchor="b" bIns="91425" lIns="91425" rIns="91425" tIns="91425">
            <a:noAutofit/>
          </a:bodyPr>
          <a:lstStyle/>
          <a:p>
            <a:pPr>
              <a:spcBef>
                <a:spcPts val="0"/>
              </a:spcBef>
              <a:buNone/>
            </a:pPr>
            <a:r>
              <a:rPr lang="en"/>
              <a:t>Maternity laws in the US</a:t>
            </a:r>
          </a:p>
        </p:txBody>
      </p:sp>
      <p:sp>
        <p:nvSpPr>
          <p:cNvPr id="57" name="Shape 57"/>
          <p:cNvSpPr txBox="1"/>
          <p:nvPr>
            <p:ph idx="1" type="body"/>
          </p:nvPr>
        </p:nvSpPr>
        <p:spPr>
          <a:xfrm>
            <a:off x="457200" y="1200150"/>
            <a:ext cx="8229600" cy="3725699"/>
          </a:xfrm>
          <a:prstGeom prst="rect">
            <a:avLst/>
          </a:prstGeom>
        </p:spPr>
        <p:txBody>
          <a:bodyPr anchorCtr="0" anchor="t" bIns="91425" lIns="91425" rIns="91425" tIns="91425">
            <a:noAutofit/>
          </a:bodyPr>
          <a:lstStyle/>
          <a:p>
            <a:pPr>
              <a:spcBef>
                <a:spcPts val="0"/>
              </a:spcBef>
              <a:buNone/>
            </a:pPr>
            <a:r>
              <a:rPr lang="en" sz="1800"/>
              <a:t>“Approximately 163 countries provide women paid maternity leave. The US is not one of them.Almost  every country in the world offers more generous maternity leave than the US. You get 16 weeks in the Netherlands, 52 weeks in Denmark, almost 70 weeks in sweden and 12 weeks in Burundi.Only one in eight women in the US receive paid family leave.” Economists argue that giving paid leave to women actually helps the workforce. “When google extended paid maternity to 18 weeks, the rate at which new moms left the company fell by 50 percent.</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1" name="Shape 61"/>
        <p:cNvGrpSpPr/>
        <p:nvPr/>
      </p:nvGrpSpPr>
      <p:grpSpPr>
        <a:xfrm>
          <a:off x="0" y="0"/>
          <a:ext cx="0" cy="0"/>
          <a:chOff x="0" y="0"/>
          <a:chExt cx="0" cy="0"/>
        </a:xfrm>
      </p:grpSpPr>
      <p:sp>
        <p:nvSpPr>
          <p:cNvPr id="62" name="Shape 62"/>
          <p:cNvSpPr txBox="1"/>
          <p:nvPr>
            <p:ph type="title"/>
          </p:nvPr>
        </p:nvSpPr>
        <p:spPr>
          <a:xfrm>
            <a:off x="457200" y="205978"/>
            <a:ext cx="8229600" cy="857400"/>
          </a:xfrm>
          <a:prstGeom prst="rect">
            <a:avLst/>
          </a:prstGeom>
        </p:spPr>
        <p:txBody>
          <a:bodyPr anchorCtr="0" anchor="b" bIns="91425" lIns="91425" rIns="91425" tIns="91425">
            <a:noAutofit/>
          </a:bodyPr>
          <a:lstStyle/>
          <a:p>
            <a:pPr>
              <a:spcBef>
                <a:spcPts val="0"/>
              </a:spcBef>
              <a:buNone/>
            </a:pPr>
            <a:r>
              <a:rPr lang="en"/>
              <a:t>References </a:t>
            </a:r>
          </a:p>
        </p:txBody>
      </p:sp>
      <p:sp>
        <p:nvSpPr>
          <p:cNvPr id="63" name="Shape 63"/>
          <p:cNvSpPr txBox="1"/>
          <p:nvPr>
            <p:ph idx="1" type="body"/>
          </p:nvPr>
        </p:nvSpPr>
        <p:spPr>
          <a:xfrm>
            <a:off x="457200" y="1200150"/>
            <a:ext cx="8229600" cy="3725699"/>
          </a:xfrm>
          <a:prstGeom prst="rect">
            <a:avLst/>
          </a:prstGeom>
        </p:spPr>
        <p:txBody>
          <a:bodyPr anchorCtr="0" anchor="t" bIns="91425" lIns="91425" rIns="91425" tIns="91425">
            <a:noAutofit/>
          </a:bodyPr>
          <a:lstStyle/>
          <a:p>
            <a:pPr rtl="0">
              <a:spcBef>
                <a:spcPts val="0"/>
              </a:spcBef>
              <a:buNone/>
            </a:pPr>
            <a:r>
              <a:rPr lang="en"/>
              <a:t>-fox13news.com</a:t>
            </a:r>
          </a:p>
          <a:p>
            <a:pPr>
              <a:spcBef>
                <a:spcPts val="0"/>
              </a:spcBef>
              <a:buNone/>
            </a:pPr>
            <a:r>
              <a:rPr lang="en"/>
              <a:t>-PBS.org</a:t>
            </a:r>
          </a:p>
        </p:txBody>
      </p:sp>
      <p:pic>
        <p:nvPicPr>
          <p:cNvPr id="64" name="Shape 64"/>
          <p:cNvPicPr preferRelativeResize="0"/>
          <p:nvPr/>
        </p:nvPicPr>
        <p:blipFill>
          <a:blip r:embed="rId3">
            <a:alphaModFix/>
          </a:blip>
          <a:stretch>
            <a:fillRect/>
          </a:stretch>
        </p:blipFill>
        <p:spPr>
          <a:xfrm>
            <a:off x="3016325" y="1260550"/>
            <a:ext cx="5414799" cy="3608450"/>
          </a:xfrm>
          <a:prstGeom prst="rect">
            <a:avLst/>
          </a:prstGeom>
          <a:noFill/>
          <a:ln>
            <a:noFill/>
          </a:ln>
        </p:spPr>
      </p:pic>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swiss">
  <a:themeElements>
    <a:clrScheme name="Custom 218">
      <a:dk1>
        <a:srgbClr val="000000"/>
      </a:dk1>
      <a:lt1>
        <a:srgbClr val="FFFFFF"/>
      </a:lt1>
      <a:dk2>
        <a:srgbClr val="5B595A"/>
      </a:dk2>
      <a:lt2>
        <a:srgbClr val="CFD4D4"/>
      </a:lt2>
      <a:accent1>
        <a:srgbClr val="CC0202"/>
      </a:accent1>
      <a:accent2>
        <a:srgbClr val="228AFF"/>
      </a:accent2>
      <a:accent3>
        <a:srgbClr val="FBC82F"/>
      </a:accent3>
      <a:accent4>
        <a:srgbClr val="253E91"/>
      </a:accent4>
      <a:accent5>
        <a:srgbClr val="F68D0C"/>
      </a:accent5>
      <a:accent6>
        <a:srgbClr val="257E12"/>
      </a:accent6>
      <a:hlink>
        <a:srgbClr val="144C72"/>
      </a:hlink>
      <a:folHlink>
        <a:srgbClr val="8C9D9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cap="flat" cmpd="sng" w="9525" algn="ctr">
          <a:solidFill>
            <a:schemeClr val="phClr">
              <a:shade val="95000"/>
              <a:satMod val="105000"/>
            </a:schemeClr>
          </a:solidFill>
          <a:prstDash val="solid"/>
        </a:ln>
        <a:ln cap="flat" cmpd="sng" w="25400" algn="ctr">
          <a:solidFill>
            <a:schemeClr val="phClr"/>
          </a:solidFill>
          <a:prstDash val="solid"/>
        </a:ln>
        <a:ln cap="flat" cmpd="sng" w="38100" algn="ctr">
          <a:solidFill>
            <a:schemeClr val="phClr"/>
          </a:solidFill>
          <a:prstDash val="solid"/>
        </a:ln>
      </a:lnStyleLst>
      <a:effectStyleLst>
        <a:effectStyle>
          <a:effectLst>
            <a:outerShdw blurRad="40000" rotWithShape="0" dir="5400000" dist="20000">
              <a:srgbClr val="000000">
                <a:alpha val="38000"/>
              </a:srgbClr>
            </a:outerShdw>
          </a:effectLst>
        </a:effectStyle>
        <a:effectStyle>
          <a:effectLst>
            <a:outerShdw blurRad="40000" rotWithShape="0" dir="5400000" dist="23000">
              <a:srgbClr val="000000">
                <a:alpha val="35000"/>
              </a:srgbClr>
            </a:outerShdw>
          </a:effectLst>
        </a:effectStyle>
        <a:effectStyle>
          <a:effectLst>
            <a:outerShdw blurRad="40000" rotWithShape="0" dir="5400000" dist="2300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cap="flat" cmpd="sng" w="9525" algn="ctr">
          <a:solidFill>
            <a:schemeClr val="phClr">
              <a:shade val="95000"/>
              <a:satMod val="105000"/>
            </a:schemeClr>
          </a:solidFill>
          <a:prstDash val="solid"/>
        </a:ln>
        <a:ln cap="flat" cmpd="sng" w="25400" algn="ctr">
          <a:solidFill>
            <a:schemeClr val="phClr"/>
          </a:solidFill>
          <a:prstDash val="solid"/>
        </a:ln>
        <a:ln cap="flat" cmpd="sng" w="38100" algn="ctr">
          <a:solidFill>
            <a:schemeClr val="phClr"/>
          </a:solidFill>
          <a:prstDash val="solid"/>
        </a:ln>
      </a:lnStyleLst>
      <a:effectStyleLst>
        <a:effectStyle>
          <a:effectLst>
            <a:outerShdw blurRad="40000" rotWithShape="0" dir="5400000" dist="20000">
              <a:srgbClr val="000000">
                <a:alpha val="38000"/>
              </a:srgbClr>
            </a:outerShdw>
          </a:effectLst>
        </a:effectStyle>
        <a:effectStyle>
          <a:effectLst>
            <a:outerShdw blurRad="40000" rotWithShape="0" dir="5400000" dist="23000">
              <a:srgbClr val="000000">
                <a:alpha val="35000"/>
              </a:srgbClr>
            </a:outerShdw>
          </a:effectLst>
        </a:effectStyle>
        <a:effectStyle>
          <a:effectLst>
            <a:outerShdw blurRad="40000" rotWithShape="0" dir="5400000" dist="2300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ysClr lastClr="000000" val="windowText"/>
      </a:dk1>
      <a:lt1>
        <a:sysClr lastClr="FFFFFF" val="window"/>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cap="flat" cmpd="sng" w="9525" algn="ctr">
          <a:solidFill>
            <a:schemeClr val="phClr">
              <a:shade val="95000"/>
              <a:satMod val="105000"/>
            </a:schemeClr>
          </a:solidFill>
          <a:prstDash val="solid"/>
        </a:ln>
        <a:ln cap="flat" cmpd="sng" w="25400" algn="ctr">
          <a:solidFill>
            <a:schemeClr val="phClr"/>
          </a:solidFill>
          <a:prstDash val="solid"/>
        </a:ln>
        <a:ln cap="flat" cmpd="sng" w="38100" algn="ctr">
          <a:solidFill>
            <a:schemeClr val="phClr"/>
          </a:solidFill>
          <a:prstDash val="solid"/>
        </a:ln>
      </a:lnStyleLst>
      <a:effectStyleLst>
        <a:effectStyle>
          <a:effectLst>
            <a:outerShdw blurRad="40000" rotWithShape="0" dir="5400000" dist="20000">
              <a:srgbClr val="000000">
                <a:alpha val="38000"/>
              </a:srgbClr>
            </a:outerShdw>
          </a:effectLst>
        </a:effectStyle>
        <a:effectStyle>
          <a:effectLst>
            <a:outerShdw blurRad="40000" rotWithShape="0" dir="5400000" dist="23000">
              <a:srgbClr val="000000">
                <a:alpha val="35000"/>
              </a:srgbClr>
            </a:outerShdw>
          </a:effectLst>
        </a:effectStyle>
        <a:effectStyle>
          <a:effectLst>
            <a:outerShdw blurRad="40000" rotWithShape="0" dir="5400000" dist="2300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